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70" r:id="rId4"/>
    <p:sldId id="271" r:id="rId5"/>
    <p:sldId id="272" r:id="rId6"/>
    <p:sldId id="258" r:id="rId7"/>
    <p:sldId id="269" r:id="rId8"/>
    <p:sldId id="259" r:id="rId9"/>
    <p:sldId id="260" r:id="rId10"/>
    <p:sldId id="262" r:id="rId11"/>
    <p:sldId id="266" r:id="rId12"/>
    <p:sldId id="264" r:id="rId13"/>
    <p:sldId id="265" r:id="rId14"/>
    <p:sldId id="267" r:id="rId15"/>
    <p:sldId id="268" r:id="rId16"/>
    <p:sldId id="26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6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5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A2AA-6B62-4A29-BECA-D419120D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3CD48A-7DFE-42BA-8E8A-05D36AF5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tx1"/>
                </a:solidFill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C0E2B-6944-4D78-86B9-9E1359E7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Group 15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劉建亨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曾皓晨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郭柏言</a:t>
            </a:r>
          </a:p>
        </p:txBody>
      </p:sp>
    </p:spTree>
    <p:extLst>
      <p:ext uri="{BB962C8B-B14F-4D97-AF65-F5344CB8AC3E}">
        <p14:creationId xmlns:p14="http://schemas.microsoft.com/office/powerpoint/2010/main" val="197588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2B205E-B7FC-40DC-B706-AEA450F9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95" y="-1961147"/>
            <a:ext cx="16349929" cy="9196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EE9554-7C58-442D-A04C-8EE4695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38368-ED72-41D1-BD3D-4A933461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難易度差異過大</a:t>
            </a:r>
          </a:p>
        </p:txBody>
      </p:sp>
    </p:spTree>
    <p:extLst>
      <p:ext uri="{BB962C8B-B14F-4D97-AF65-F5344CB8AC3E}">
        <p14:creationId xmlns:p14="http://schemas.microsoft.com/office/powerpoint/2010/main" val="211870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9283B-CE07-4820-90BA-2BAF407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A3F4F-7090-497B-A884-893BAEC9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程式間不能互相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import!?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的變數無法用給其他程式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funtion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直接把變數值丟過去</a:t>
            </a:r>
          </a:p>
        </p:txBody>
      </p:sp>
    </p:spTree>
    <p:extLst>
      <p:ext uri="{BB962C8B-B14F-4D97-AF65-F5344CB8AC3E}">
        <p14:creationId xmlns:p14="http://schemas.microsoft.com/office/powerpoint/2010/main" val="383323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4FD9-CEFB-4E82-9FF4-A452C937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36EE6-F03B-4967-8FF0-51874B12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新印的文字會疊在後印的文字上面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上一張背景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畫面沒辦法往下前進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en-US" altLang="zh-TW" dirty="0" err="1">
                <a:latin typeface="+mj-lt"/>
              </a:rPr>
              <a:t>pygame.display.update</a:t>
            </a:r>
            <a:r>
              <a:rPr lang="en-US" altLang="zh-TW" dirty="0">
                <a:latin typeface="+mj-lt"/>
              </a:rPr>
              <a:t>()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54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C9FC2-A17E-478B-8AE3-BDD271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88C2E-4AA0-42D1-862D-BFDCF903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新印的字無法顯示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blit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圖在印字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印的字無法用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兩次印在不同高度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以及美術問題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(i.e.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中華民國美學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?)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71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8C117-3367-48D7-896F-F18EAF69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68254-EAB3-4BB9-93ED-76DA16B4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6" t="20233" r="39013" b="14188"/>
          <a:stretch/>
        </p:blipFill>
        <p:spPr>
          <a:xfrm>
            <a:off x="454157" y="1881740"/>
            <a:ext cx="5549077" cy="40618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DC4C83-D55E-46E6-8A6A-410D75684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5" t="22687" r="39159" b="11543"/>
          <a:stretch/>
        </p:blipFill>
        <p:spPr>
          <a:xfrm>
            <a:off x="6003234" y="2035635"/>
            <a:ext cx="5496025" cy="40618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D18394-DACE-434F-A1DC-0F6EFD950B15}"/>
              </a:ext>
            </a:extLst>
          </p:cNvPr>
          <p:cNvSpPr txBox="1"/>
          <p:nvPr/>
        </p:nvSpPr>
        <p:spPr>
          <a:xfrm>
            <a:off x="2204270" y="1266180"/>
            <a:ext cx="36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7030A0"/>
                </a:solidFill>
              </a:rPr>
              <a:t>before</a:t>
            </a:r>
            <a:endParaRPr lang="zh-TW" altLang="en-US" sz="5400" dirty="0">
              <a:solidFill>
                <a:srgbClr val="7030A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164664-3D3D-44B0-9820-697E5C8196EB}"/>
              </a:ext>
            </a:extLst>
          </p:cNvPr>
          <p:cNvSpPr txBox="1"/>
          <p:nvPr/>
        </p:nvSpPr>
        <p:spPr>
          <a:xfrm>
            <a:off x="7631233" y="126618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00B050"/>
                </a:solidFill>
              </a:rPr>
              <a:t>after</a:t>
            </a:r>
            <a:endParaRPr lang="zh-TW" alt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0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F4CE0-62D3-4E9E-9203-C39A986E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55858C-C259-4D36-9E0D-7E40AB62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5856098" y="2014194"/>
            <a:ext cx="5437416" cy="40736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184285-D1AA-4DD4-AF37-95AE8492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27" y="2014194"/>
            <a:ext cx="5471171" cy="4026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F89E75-53B3-425D-BC39-1B5490E603F9}"/>
              </a:ext>
            </a:extLst>
          </p:cNvPr>
          <p:cNvSpPr txBox="1"/>
          <p:nvPr/>
        </p:nvSpPr>
        <p:spPr>
          <a:xfrm>
            <a:off x="2040556" y="1328394"/>
            <a:ext cx="3262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7030A0"/>
                </a:solidFill>
              </a:rPr>
              <a:t>before</a:t>
            </a:r>
            <a:endParaRPr lang="zh-TW" altLang="en-US" sz="4800" dirty="0">
              <a:solidFill>
                <a:srgbClr val="7030A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5207B9-7781-4F64-BD19-DC636910B78D}"/>
              </a:ext>
            </a:extLst>
          </p:cNvPr>
          <p:cNvSpPr txBox="1"/>
          <p:nvPr/>
        </p:nvSpPr>
        <p:spPr>
          <a:xfrm>
            <a:off x="7625687" y="1328394"/>
            <a:ext cx="326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00B050"/>
                </a:solidFill>
              </a:rPr>
              <a:t>after</a:t>
            </a:r>
            <a:endParaRPr lang="zh-TW" altLang="en-US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16B0-BA8F-4517-8280-D6076C15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7CF53-AC29-497A-935D-7A2E48D5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劉建亨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:main.py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pseudo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code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郭柏言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:ui.py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曾皓晨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:logic.py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06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3EFBD-60C4-4522-A1E7-4C57D24E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RPG(X</a:t>
            </a:r>
            <a:r>
              <a:rPr lang="zh-TW" altLang="en-US" dirty="0"/>
              <a:t> 文字冒險</a:t>
            </a:r>
            <a:r>
              <a:rPr lang="en-US" altLang="zh-TW" dirty="0"/>
              <a:t>(O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374017-0C1A-4ADF-8965-9831C205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" y="1840939"/>
            <a:ext cx="5135680" cy="34237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5F674-23DE-4ADB-A2B9-3BC661EC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3" t="21754" r="38974" b="11860"/>
          <a:stretch/>
        </p:blipFill>
        <p:spPr>
          <a:xfrm>
            <a:off x="6096000" y="1753984"/>
            <a:ext cx="5631176" cy="4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7912C-1703-4D51-B9FA-74319873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B16C1-7B22-40D6-8AD1-A0A17302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個關卡</a:t>
            </a:r>
            <a:endParaRPr lang="en-US" altLang="zh-TW" dirty="0"/>
          </a:p>
          <a:p>
            <a:r>
              <a:rPr lang="zh-TW" altLang="en-US" dirty="0"/>
              <a:t>有技能、道具和事件三個選項</a:t>
            </a:r>
            <a:endParaRPr lang="en-US" altLang="zh-TW" dirty="0"/>
          </a:p>
          <a:p>
            <a:r>
              <a:rPr lang="zh-TW" altLang="en-US" dirty="0"/>
              <a:t>敵人會對你攻擊</a:t>
            </a:r>
            <a:endParaRPr lang="en-US" altLang="zh-TW" dirty="0"/>
          </a:p>
          <a:p>
            <a:r>
              <a:rPr lang="zh-TW" altLang="en-US" dirty="0"/>
              <a:t>不同敵人有不同獲勝方式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4D9359-5AC3-47B1-A9D0-406379D9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85" b="90000" l="3073" r="90000">
                        <a14:foregroundMark x1="2917" y1="7963" x2="2656" y2="74722"/>
                        <a14:foregroundMark x1="2656" y1="74722" x2="6875" y2="73981"/>
                        <a14:foregroundMark x1="6875" y1="73981" x2="11094" y2="75093"/>
                        <a14:foregroundMark x1="11094" y1="75093" x2="19844" y2="74537"/>
                        <a14:foregroundMark x1="19844" y1="74537" x2="34063" y2="76111"/>
                        <a14:foregroundMark x1="34063" y1="76111" x2="46823" y2="73519"/>
                        <a14:foregroundMark x1="46823" y1="73519" x2="51302" y2="73519"/>
                        <a14:foregroundMark x1="51302" y1="73519" x2="52604" y2="66019"/>
                        <a14:foregroundMark x1="52604" y1="66019" x2="52188" y2="8426"/>
                        <a14:foregroundMark x1="52188" y1="8426" x2="3073" y2="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000" r="47263" b="25474"/>
          <a:stretch/>
        </p:blipFill>
        <p:spPr>
          <a:xfrm>
            <a:off x="4937760" y="905256"/>
            <a:ext cx="6092792" cy="45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E1C57-3D0B-4203-B282-9D2A0F5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8B359C7-94F6-4239-A38E-47914F30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3" b="90000" l="2292" r="90000">
                        <a14:foregroundMark x1="2865" y1="8889" x2="2969" y2="74352"/>
                        <a14:foregroundMark x1="2969" y1="74352" x2="24635" y2="77130"/>
                        <a14:foregroundMark x1="24635" y1="77130" x2="48125" y2="75833"/>
                        <a14:foregroundMark x1="48125" y1="75833" x2="53906" y2="67407"/>
                        <a14:foregroundMark x1="53906" y1="67407" x2="52760" y2="10833"/>
                        <a14:foregroundMark x1="52760" y1="10833" x2="2292" y2="8333"/>
                        <a14:foregroundMark x1="4948" y1="61389" x2="5208" y2="73981"/>
                        <a14:foregroundMark x1="5208" y1="73981" x2="26719" y2="69167"/>
                        <a14:foregroundMark x1="26719" y1="69167" x2="20781" y2="62685"/>
                        <a14:foregroundMark x1="20781" y1="62685" x2="3802" y2="64630"/>
                        <a14:foregroundMark x1="8333" y1="74907" x2="11563" y2="60000"/>
                        <a14:foregroundMark x1="11563" y1="60000" x2="29844" y2="52685"/>
                        <a14:foregroundMark x1="29844" y1="52685" x2="37396" y2="52500"/>
                        <a14:foregroundMark x1="37396" y1="52500" x2="50156" y2="63333"/>
                        <a14:foregroundMark x1="50156" y1="63333" x2="47708" y2="75000"/>
                        <a14:foregroundMark x1="47708" y1="75000" x2="14948" y2="79537"/>
                        <a14:foregroundMark x1="14948" y1="79537" x2="8073" y2="74815"/>
                        <a14:foregroundMark x1="8073" y1="74815" x2="7344" y2="72870"/>
                        <a14:foregroundMark x1="13385" y1="74352" x2="17396" y2="60926"/>
                        <a14:foregroundMark x1="17396" y1="60926" x2="35833" y2="49815"/>
                        <a14:foregroundMark x1="35833" y1="49815" x2="43281" y2="49352"/>
                        <a14:foregroundMark x1="43281" y1="49352" x2="49323" y2="57130"/>
                        <a14:foregroundMark x1="49323" y1="57130" x2="49115" y2="70648"/>
                        <a14:foregroundMark x1="49115" y1="70648" x2="43177" y2="77407"/>
                        <a14:foregroundMark x1="43177" y1="77407" x2="20260" y2="80370"/>
                        <a14:foregroundMark x1="20260" y1="80370" x2="13802" y2="74815"/>
                        <a14:foregroundMark x1="13802" y1="74815" x2="13802" y2="74630"/>
                        <a14:foregroundMark x1="27865" y1="68611" x2="37969" y2="69074"/>
                        <a14:foregroundMark x1="37969" y1="69074" x2="27031" y2="70093"/>
                        <a14:foregroundMark x1="29115" y1="67130" x2="44740" y2="72315"/>
                        <a14:foregroundMark x1="44740" y1="72315" x2="38021" y2="67870"/>
                        <a14:foregroundMark x1="38021" y1="67870" x2="36042" y2="70648"/>
                        <a14:foregroundMark x1="20000" y1="74630" x2="22552" y2="72870"/>
                        <a14:foregroundMark x1="21667" y1="72870" x2="14635" y2="74352"/>
                        <a14:foregroundMark x1="14635" y1="74352" x2="21615" y2="73148"/>
                        <a14:foregroundMark x1="21615" y1="73148" x2="21667" y2="7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68" r="47234" b="25125"/>
          <a:stretch/>
        </p:blipFill>
        <p:spPr>
          <a:xfrm>
            <a:off x="387163" y="1742173"/>
            <a:ext cx="5147366" cy="367685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127EC12-8327-4E91-9EE1-0293320A27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7859" r="47183" b="25193"/>
          <a:stretch/>
        </p:blipFill>
        <p:spPr>
          <a:xfrm>
            <a:off x="6113646" y="1742173"/>
            <a:ext cx="5011554" cy="37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7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67A4C-1736-44A5-A689-F7D377F7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26D36-16D1-41C7-ACA1-FFE5DAD79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3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703E-C2F1-4E75-B051-32BAE2DD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0B2E1-74D1-4BDE-A728-1702BF0E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程式的生命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如何判斷印到第幾張畫面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Solved: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status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人物狀態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3AA6A0-1D88-44A7-A487-ECA657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74873" r="60198" b="18454"/>
          <a:stretch/>
        </p:blipFill>
        <p:spPr>
          <a:xfrm>
            <a:off x="2873350" y="2947125"/>
            <a:ext cx="6205282" cy="1080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A522EF-29D0-40D7-9402-496EE9C5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278" l="10000" r="90000">
                        <a14:foregroundMark x1="22083" y1="70556" x2="38542" y2="70833"/>
                        <a14:foregroundMark x1="38542" y1="70833" x2="42448" y2="70741"/>
                        <a14:foregroundMark x1="42448" y1="70741" x2="42708" y2="92500"/>
                        <a14:foregroundMark x1="42708" y1="92500" x2="39010" y2="95463"/>
                        <a14:foregroundMark x1="39010" y1="95463" x2="22500" y2="95278"/>
                        <a14:foregroundMark x1="22500" y1="95278" x2="20990" y2="88704"/>
                        <a14:foregroundMark x1="20990" y1="88704" x2="21719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t="71040" r="55869" b="4982"/>
          <a:stretch/>
        </p:blipFill>
        <p:spPr>
          <a:xfrm>
            <a:off x="2617707" y="3845302"/>
            <a:ext cx="4107507" cy="2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CCE8D-F079-4F68-8C5B-C61AEAD5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AF77EE-F8C2-4259-A429-F309C308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09" y="2536616"/>
            <a:ext cx="11318581" cy="2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747C0-FA00-4081-9A22-1E431129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E4CD2-8F68-4D9F-B786-715FC142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情節、選項印出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5E64F-8CB9-4908-A46A-3FEBC762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8310" y="265113"/>
            <a:ext cx="15284918" cy="8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34DEC-F5AB-4A56-809C-0A3A3A33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Logic.py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4028-90CC-4AB0-9BA3-E302AD3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戰鬥演算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隨機指定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根據不同敵人血量與攻擊係數決定有多大機率進行何種動作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078CCF-732E-443F-AB3E-E86111C7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09549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6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E34DC"/>
      </a:accent1>
      <a:accent2>
        <a:srgbClr val="7436CF"/>
      </a:accent2>
      <a:accent3>
        <a:srgbClr val="4447DF"/>
      </a:accent3>
      <a:accent4>
        <a:srgbClr val="226ACA"/>
      </a:accent4>
      <a:accent5>
        <a:srgbClr val="2FB3CA"/>
      </a:accent5>
      <a:accent6>
        <a:srgbClr val="1EB78F"/>
      </a:accent6>
      <a:hlink>
        <a:srgbClr val="3B8BB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238</Words>
  <Application>Microsoft Office PowerPoint</Application>
  <PresentationFormat>寬螢幕</PresentationFormat>
  <Paragraphs>46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標楷體</vt:lpstr>
      <vt:lpstr>Century Gothic</vt:lpstr>
      <vt:lpstr>Garamond</vt:lpstr>
      <vt:lpstr>Gill Sans MT</vt:lpstr>
      <vt:lpstr>SavonVTI</vt:lpstr>
      <vt:lpstr>期末專題</vt:lpstr>
      <vt:lpstr>RPG(X 文字冒險(O</vt:lpstr>
      <vt:lpstr>遊戲簡介</vt:lpstr>
      <vt:lpstr>PowerPoint 簡報</vt:lpstr>
      <vt:lpstr>PowerPoint 簡報</vt:lpstr>
      <vt:lpstr>Main.py</vt:lpstr>
      <vt:lpstr>PowerPoint 簡報</vt:lpstr>
      <vt:lpstr>Ui.py</vt:lpstr>
      <vt:lpstr>Logic.py</vt:lpstr>
      <vt:lpstr>problems</vt:lpstr>
      <vt:lpstr>problems</vt:lpstr>
      <vt:lpstr>problems</vt:lpstr>
      <vt:lpstr>PROBLEMS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</dc:title>
  <dc:creator>shiokuo35@gmail.com</dc:creator>
  <cp:lastModifiedBy>shiokuo35@gmail.com</cp:lastModifiedBy>
  <cp:revision>41</cp:revision>
  <dcterms:created xsi:type="dcterms:W3CDTF">2019-12-20T14:15:32Z</dcterms:created>
  <dcterms:modified xsi:type="dcterms:W3CDTF">2019-12-24T05:33:42Z</dcterms:modified>
</cp:coreProperties>
</file>